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0" y="0"/>
            <a:ext cx="1000000" cy="5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test document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